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3" r:id="rId2"/>
    <p:sldId id="315" r:id="rId3"/>
    <p:sldId id="310" r:id="rId4"/>
    <p:sldId id="307" r:id="rId5"/>
    <p:sldId id="308" r:id="rId6"/>
    <p:sldId id="293" r:id="rId7"/>
    <p:sldId id="298" r:id="rId8"/>
    <p:sldId id="300" r:id="rId9"/>
    <p:sldId id="295" r:id="rId10"/>
    <p:sldId id="296" r:id="rId11"/>
    <p:sldId id="324" r:id="rId12"/>
    <p:sldId id="327" r:id="rId13"/>
    <p:sldId id="328" r:id="rId14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0" autoAdjust="0"/>
    <p:restoredTop sz="93623" autoAdjust="0"/>
  </p:normalViewPr>
  <p:slideViewPr>
    <p:cSldViewPr>
      <p:cViewPr varScale="1">
        <p:scale>
          <a:sx n="71" d="100"/>
          <a:sy n="71" d="100"/>
        </p:scale>
        <p:origin x="1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4BA85-BCAE-49E1-A610-C55E1590A0B8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6320E-06AD-4261-9CE2-D2E69BD5022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04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BA759-5532-4AC0-9A8D-623FE3E04CC1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8E586-4041-4923-BCF5-D2FF474B51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4703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D9C41-E42F-4440-BFBB-C77B0738F64B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F30E4-DCDE-4073-A29E-5E7C19342B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653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CF34A-975A-448F-9859-215C98465BF0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68FC7-2659-4766-BFAB-A148FC662C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1834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D1690-9D57-486C-9CDF-86DEF5976360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05F63-B0BB-4E90-903E-5807297FBA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9528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D9064-2A99-43E5-9496-07857033D636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8D191-5FC5-49E5-869B-586306478D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5544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CA25C-559E-43C3-BE13-6329FFD9250F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F35D0-EF86-4232-BBAF-31F8005EA9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1736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41847-D4F4-46D2-8C28-966E1616FDCC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43C70-736C-46DC-AE1F-7380909B06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0056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1E200-E68B-44F5-9A84-13974DC81CD7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BE6C8-4736-4C71-8F40-74E2357729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693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28FA3-AFFB-4B64-B1B3-1BA4A4E4D0A9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54DC8-C0C5-419C-9BD0-8E270D87051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4333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54C91-29FF-490F-8B5D-7EBEF672EB95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EC494-0FEB-43AD-A645-52A56117FF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269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C73F71-2844-412E-AA6A-60F31D573E63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EE7BC40-6EEC-4FE6-8CEC-233E658B26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32771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875" y="404813"/>
            <a:ext cx="9129713" cy="6021387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928688"/>
            <a:ext cx="66675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59395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1185863"/>
            <a:ext cx="97536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62467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2513"/>
            <a:ext cx="8377238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63491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052513"/>
            <a:ext cx="8467725" cy="5113337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33796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55"/>
            <a:ext cx="9144000" cy="740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Escassez de água</a:t>
            </a:r>
          </a:p>
        </p:txBody>
      </p:sp>
      <p:pic>
        <p:nvPicPr>
          <p:cNvPr id="37891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913" y="1628775"/>
            <a:ext cx="8420100" cy="522922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Contaminação dos rios</a:t>
            </a:r>
          </a:p>
        </p:txBody>
      </p:sp>
      <p:pic>
        <p:nvPicPr>
          <p:cNvPr id="40963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Contaminação dos rios</a:t>
            </a:r>
          </a:p>
        </p:txBody>
      </p:sp>
      <p:pic>
        <p:nvPicPr>
          <p:cNvPr id="41987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8225" y="1614488"/>
            <a:ext cx="7067550" cy="44958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Contaminação dos oceanos</a:t>
            </a:r>
          </a:p>
        </p:txBody>
      </p:sp>
      <p:pic>
        <p:nvPicPr>
          <p:cNvPr id="4608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1052513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219450"/>
            <a:ext cx="5905500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Áreas de riscos</a:t>
            </a:r>
          </a:p>
        </p:txBody>
      </p:sp>
      <p:pic>
        <p:nvPicPr>
          <p:cNvPr id="49155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330325"/>
            <a:ext cx="7343775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Áreas de riscos</a:t>
            </a:r>
          </a:p>
        </p:txBody>
      </p:sp>
      <p:pic>
        <p:nvPicPr>
          <p:cNvPr id="51203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3" y="1557338"/>
            <a:ext cx="684847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278130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b="1" dirty="0" smtClean="0"/>
              <a:t>AÇÕES CIDADÃS </a:t>
            </a:r>
            <a:br>
              <a:rPr lang="pt-BR" b="1" dirty="0" smtClean="0"/>
            </a:br>
            <a:r>
              <a:rPr lang="pt-BR" b="1" dirty="0" smtClean="0"/>
              <a:t>E</a:t>
            </a:r>
            <a:r>
              <a:rPr lang="pt-BR" dirty="0" smtClean="0"/>
              <a:t>vite o consumo de desnecessário de energia.</a:t>
            </a:r>
            <a:br>
              <a:rPr lang="pt-BR" dirty="0" smtClean="0"/>
            </a:br>
            <a:r>
              <a:rPr lang="pt-BR" dirty="0" smtClean="0"/>
              <a:t>Reduza o uso de veículos</a:t>
            </a:r>
            <a:br>
              <a:rPr lang="pt-BR" dirty="0" smtClean="0"/>
            </a:br>
            <a:r>
              <a:rPr lang="pt-BR" dirty="0" smtClean="0"/>
              <a:t>Recicle seu lixo</a:t>
            </a:r>
            <a:br>
              <a:rPr lang="pt-BR" dirty="0" smtClean="0"/>
            </a:br>
            <a:r>
              <a:rPr lang="pt-BR" dirty="0" smtClean="0"/>
              <a:t>Não desperdício alimentos </a:t>
            </a:r>
            <a:br>
              <a:rPr lang="pt-BR" dirty="0" smtClean="0"/>
            </a:br>
            <a:r>
              <a:rPr lang="pt-BR" dirty="0" smtClean="0"/>
              <a:t> Evite os descartáveis </a:t>
            </a:r>
            <a:br>
              <a:rPr lang="pt-BR" dirty="0" smtClean="0"/>
            </a:br>
            <a:r>
              <a:rPr lang="pt-BR" dirty="0" smtClean="0"/>
              <a:t>Reduza o consumo de água </a:t>
            </a:r>
            <a:br>
              <a:rPr lang="pt-BR" dirty="0" smtClean="0"/>
            </a:br>
            <a:r>
              <a:rPr lang="pt-BR" dirty="0" smtClean="0"/>
              <a:t>Não jogue lixo na natureza</a:t>
            </a:r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omada de conteúdos" id="{336151F2-AC8F-42AD-80A9-172049599FA7}" vid="{624B4370-4633-4CAB-81FA-DD4557FE1D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clima e problemas ambientais</Template>
  <TotalTime>8</TotalTime>
  <Words>20</Words>
  <Application>Microsoft Office PowerPoint</Application>
  <PresentationFormat>Apresentação na tela (4:3)</PresentationFormat>
  <Paragraphs>7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Arial</vt:lpstr>
      <vt:lpstr>Calibri</vt:lpstr>
      <vt:lpstr>Tema do Office</vt:lpstr>
      <vt:lpstr>Apresentação do PowerPoint</vt:lpstr>
      <vt:lpstr>Apresentação do PowerPoint</vt:lpstr>
      <vt:lpstr>Escassez de água</vt:lpstr>
      <vt:lpstr>Contaminação dos rios</vt:lpstr>
      <vt:lpstr>Contaminação dos rios</vt:lpstr>
      <vt:lpstr>Contaminação dos oceanos</vt:lpstr>
      <vt:lpstr>Áreas de riscos</vt:lpstr>
      <vt:lpstr>Áreas de riscos</vt:lpstr>
      <vt:lpstr>AÇÕES CIDADÃS  Evite o consumo de desnecessário de energia. Reduza o uso de veículos Recicle seu lixo Não desperdício alimentos   Evite os descartáveis  Reduza o consumo de água  Não jogue lixo na natureza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Formações Vegetais   Desenvolvem-se de acordo com o tipo de CLIMA, RELEVO, E SOLO do local onde se situam. De todos estes, o clima é o que mais se destaca.</dc:title>
  <dc:creator>ABEL</dc:creator>
  <cp:lastModifiedBy>ABEL</cp:lastModifiedBy>
  <cp:revision>6</cp:revision>
  <dcterms:created xsi:type="dcterms:W3CDTF">2017-10-11T17:54:21Z</dcterms:created>
  <dcterms:modified xsi:type="dcterms:W3CDTF">2017-10-11T18:14:49Z</dcterms:modified>
</cp:coreProperties>
</file>